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666208-E579-43E0-AC0F-E55F04E77CAE}" v="13" dt="2025-06-25T09:03:41.128"/>
    <p1510:client id="{EA9D14D6-3ABA-DB38-FE18-E93EACF07EBA}" v="368" dt="2025-06-25T08:22:12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70" d="100"/>
          <a:sy n="70" d="100"/>
        </p:scale>
        <p:origin x="55" y="4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8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31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772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5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97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9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33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29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4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8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1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2" r:id="rId6"/>
    <p:sldLayoutId id="2147483698" r:id="rId7"/>
    <p:sldLayoutId id="2147483699" r:id="rId8"/>
    <p:sldLayoutId id="2147483700" r:id="rId9"/>
    <p:sldLayoutId id="2147483701" r:id="rId10"/>
    <p:sldLayoutId id="214748370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4F2A8-C86A-071A-69F0-25C8B278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788" r="9091" b="11604"/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2E284DE-AB43-1296-3166-892F44A3A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7195" y="701964"/>
            <a:ext cx="5370950" cy="3640303"/>
          </a:xfrm>
        </p:spPr>
        <p:txBody>
          <a:bodyPr anchor="t">
            <a:normAutofit/>
          </a:bodyPr>
          <a:lstStyle/>
          <a:p>
            <a:r>
              <a:rPr lang="ru-RU" sz="6000">
                <a:solidFill>
                  <a:srgbClr val="FFFFFF"/>
                </a:solidFill>
              </a:rPr>
              <a:t>Project 2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8090" y="5253050"/>
            <a:ext cx="3888419" cy="9692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>
                <a:solidFill>
                  <a:srgbClr val="FFFFFF"/>
                </a:solidFill>
              </a:rPr>
              <a:t>Group: Angela, Daniel, Gleb, Stephen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3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1B45BBE-BB25-3E94-DC30-9A1B254F5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ru-RU" dirty="0" err="1"/>
              <a:t>Chronogram</a:t>
            </a:r>
          </a:p>
        </p:txBody>
      </p:sp>
      <p:pic>
        <p:nvPicPr>
          <p:cNvPr id="4" name="Объект 3" descr="3Chronogram_2.png">
            <a:extLst>
              <a:ext uri="{FF2B5EF4-FFF2-40B4-BE49-F238E27FC236}">
                <a16:creationId xmlns:a16="http://schemas.microsoft.com/office/drawing/2014/main" id="{7D9F44D3-7D26-47E3-9AE8-664DBC90C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18" y="2419359"/>
            <a:ext cx="11838535" cy="201191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FD4903-C990-F9E2-E9E8-F7939B8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anchor="t">
            <a:normAutofit/>
          </a:bodyPr>
          <a:lstStyle/>
          <a:p>
            <a:endParaRPr lang="en-US"/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78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8BD505-07B3-5920-3317-29CBF87F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" y="1159934"/>
            <a:ext cx="2517396" cy="1097280"/>
          </a:xfrm>
        </p:spPr>
        <p:txBody>
          <a:bodyPr/>
          <a:lstStyle/>
          <a:p>
            <a:r>
              <a:rPr lang="ru-RU" dirty="0" err="1"/>
              <a:t>Subtasks</a:t>
            </a:r>
          </a:p>
        </p:txBody>
      </p:sp>
      <p:pic>
        <p:nvPicPr>
          <p:cNvPr id="4" name="Объект 3" descr="3Subtasks.png">
            <a:extLst>
              <a:ext uri="{FF2B5EF4-FFF2-40B4-BE49-F238E27FC236}">
                <a16:creationId xmlns:a16="http://schemas.microsoft.com/office/drawing/2014/main" id="{24A4E501-EFA7-31C9-9822-654A9B858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456" y="102131"/>
            <a:ext cx="5115383" cy="6401857"/>
          </a:xfrm>
        </p:spPr>
      </p:pic>
      <p:pic>
        <p:nvPicPr>
          <p:cNvPr id="5" name="Рисунок 4" descr="3Subtasks_2.png">
            <a:extLst>
              <a:ext uri="{FF2B5EF4-FFF2-40B4-BE49-F238E27FC236}">
                <a16:creationId xmlns:a16="http://schemas.microsoft.com/office/drawing/2014/main" id="{6B306B29-EC94-63C1-F1C0-AF3CCA11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933" y="101991"/>
            <a:ext cx="4809065" cy="472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1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0CCAB5-5A08-7AB7-E585-22732B9F1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93" y="4895273"/>
            <a:ext cx="3550790" cy="1476533"/>
          </a:xfrm>
        </p:spPr>
        <p:txBody>
          <a:bodyPr anchor="ctr">
            <a:normAutofit/>
          </a:bodyPr>
          <a:lstStyle/>
          <a:p>
            <a:r>
              <a:rPr lang="ru-RU" sz="3600"/>
              <a:t>Exercise 4: Shift Register 1 bit</a:t>
            </a:r>
          </a:p>
        </p:txBody>
      </p:sp>
      <p:pic>
        <p:nvPicPr>
          <p:cNvPr id="4" name="Объект 3" descr="Изображение выглядит как текст, диаграмма, План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F571A91-7C05-FD6F-4F65-413BED111B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53" b="1"/>
          <a:stretch>
            <a:fillRect/>
          </a:stretch>
        </p:blipFill>
        <p:spPr>
          <a:xfrm>
            <a:off x="660991" y="10"/>
            <a:ext cx="10870017" cy="465155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60992" y="4651571"/>
            <a:ext cx="10869326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566B16-B73F-061C-E5C1-8A0976B48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777" y="4895270"/>
            <a:ext cx="6658234" cy="1476541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2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2A767-A25A-A10D-1D92-F25C44F21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err="1"/>
              <a:t>Exercise</a:t>
            </a:r>
            <a:r>
              <a:rPr lang="ru-RU" sz="3600" dirty="0"/>
              <a:t> 4: Shift </a:t>
            </a:r>
            <a:r>
              <a:rPr lang="ru-RU" sz="3600" dirty="0" err="1"/>
              <a:t>Register</a:t>
            </a:r>
            <a:r>
              <a:rPr lang="ru-RU" sz="3600" dirty="0"/>
              <a:t> 4 </a:t>
            </a:r>
            <a:r>
              <a:rPr lang="ru-RU" sz="3600" dirty="0" err="1"/>
              <a:t>bit</a:t>
            </a:r>
            <a:endParaRPr lang="ru-RU" sz="3600" b="0" dirty="0" err="1"/>
          </a:p>
          <a:p>
            <a:endParaRPr lang="ru-RU" dirty="0"/>
          </a:p>
        </p:txBody>
      </p:sp>
      <p:pic>
        <p:nvPicPr>
          <p:cNvPr id="7" name="Объект 6" descr="Изображение выглядит как диаграмма, текст, линия, Пла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AF15571-A26C-E279-C5E1-B5111BEBB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86" y="2709344"/>
            <a:ext cx="12177860" cy="3075748"/>
          </a:xfrm>
        </p:spPr>
      </p:pic>
    </p:spTree>
    <p:extLst>
      <p:ext uri="{BB962C8B-B14F-4D97-AF65-F5344CB8AC3E}">
        <p14:creationId xmlns:p14="http://schemas.microsoft.com/office/powerpoint/2010/main" val="414601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3FF74-EDDA-EE10-419D-D0AB3AE8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4Chronogram.png">
            <a:extLst>
              <a:ext uri="{FF2B5EF4-FFF2-40B4-BE49-F238E27FC236}">
                <a16:creationId xmlns:a16="http://schemas.microsoft.com/office/drawing/2014/main" id="{458DB84D-5FE2-26DF-73D5-D4BE27F10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030" y="1375369"/>
            <a:ext cx="11543770" cy="4524245"/>
          </a:xfrm>
        </p:spPr>
      </p:pic>
    </p:spTree>
    <p:extLst>
      <p:ext uri="{BB962C8B-B14F-4D97-AF65-F5344CB8AC3E}">
        <p14:creationId xmlns:p14="http://schemas.microsoft.com/office/powerpoint/2010/main" val="8567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C2174C-2A57-6DEE-D959-1DE9E544D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93" y="4895273"/>
            <a:ext cx="3550790" cy="1476533"/>
          </a:xfrm>
        </p:spPr>
        <p:txBody>
          <a:bodyPr anchor="ctr">
            <a:normAutofit/>
          </a:bodyPr>
          <a:lstStyle/>
          <a:p>
            <a:r>
              <a:rPr lang="ru-RU" sz="3600"/>
              <a:t>Exercise 5: Serial Adder </a:t>
            </a:r>
          </a:p>
        </p:txBody>
      </p:sp>
      <p:pic>
        <p:nvPicPr>
          <p:cNvPr id="4" name="Объект 3" descr="Изображение выглядит как текст, диаграмма, План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091AB23-694D-C2EA-BEB0-CFE1BE8CA7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4" r="1135" b="-2"/>
          <a:stretch>
            <a:fillRect/>
          </a:stretch>
        </p:blipFill>
        <p:spPr>
          <a:xfrm>
            <a:off x="660991" y="10"/>
            <a:ext cx="10870017" cy="465155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60992" y="4651571"/>
            <a:ext cx="10869326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0A6F29-0090-E397-9333-0BFC187AE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777" y="4895270"/>
            <a:ext cx="6658234" cy="1476541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4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A71B99-ADF5-540A-C811-6B73A599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5Chronogram.png">
            <a:extLst>
              <a:ext uri="{FF2B5EF4-FFF2-40B4-BE49-F238E27FC236}">
                <a16:creationId xmlns:a16="http://schemas.microsoft.com/office/drawing/2014/main" id="{720EB2FE-8487-BD46-5619-BB3A725AD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99" y="1370920"/>
            <a:ext cx="11968135" cy="4915352"/>
          </a:xfrm>
        </p:spPr>
      </p:pic>
    </p:spTree>
    <p:extLst>
      <p:ext uri="{BB962C8B-B14F-4D97-AF65-F5344CB8AC3E}">
        <p14:creationId xmlns:p14="http://schemas.microsoft.com/office/powerpoint/2010/main" val="140680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769155-675C-7E15-52A5-4A35BDA29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Subtasks</a:t>
            </a:r>
          </a:p>
        </p:txBody>
      </p:sp>
      <p:pic>
        <p:nvPicPr>
          <p:cNvPr id="4" name="Объект 3" descr="5Subtasks.PNG">
            <a:extLst>
              <a:ext uri="{FF2B5EF4-FFF2-40B4-BE49-F238E27FC236}">
                <a16:creationId xmlns:a16="http://schemas.microsoft.com/office/drawing/2014/main" id="{D80B0FE7-DC31-AF76-0FF5-5A5BF874C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" y="3236561"/>
            <a:ext cx="12147029" cy="1098195"/>
          </a:xfrm>
        </p:spPr>
      </p:pic>
    </p:spTree>
    <p:extLst>
      <p:ext uri="{BB962C8B-B14F-4D97-AF65-F5344CB8AC3E}">
        <p14:creationId xmlns:p14="http://schemas.microsoft.com/office/powerpoint/2010/main" val="59365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23F89B-A1C1-3C94-A6B8-BC646F5C9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70" y="765184"/>
            <a:ext cx="10168106" cy="11470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Exercise 1: D Flip-Flop</a:t>
            </a:r>
          </a:p>
        </p:txBody>
      </p:sp>
      <p:pic>
        <p:nvPicPr>
          <p:cNvPr id="5" name="Рисунок 4" descr="1Chronogram.png">
            <a:extLst>
              <a:ext uri="{FF2B5EF4-FFF2-40B4-BE49-F238E27FC236}">
                <a16:creationId xmlns:a16="http://schemas.microsoft.com/office/drawing/2014/main" id="{930BE7EF-C68E-210A-29EB-B94668F65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00" y="2742014"/>
            <a:ext cx="6061909" cy="136960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E0D2A5-C167-FB61-F32A-674B344F2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4388BD8-E7A3-5C2B-B0F2-965C6C1E0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105" y="2699286"/>
            <a:ext cx="5982518" cy="1455056"/>
          </a:xfrm>
        </p:spPr>
      </p:pic>
    </p:spTree>
    <p:extLst>
      <p:ext uri="{BB962C8B-B14F-4D97-AF65-F5344CB8AC3E}">
        <p14:creationId xmlns:p14="http://schemas.microsoft.com/office/powerpoint/2010/main" val="28311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8C8332-B71F-006F-C7BC-AD538E951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D </a:t>
            </a:r>
            <a:r>
              <a:rPr lang="ru-RU" dirty="0" err="1"/>
              <a:t>latch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pic>
        <p:nvPicPr>
          <p:cNvPr id="4" name="Объект 3" descr="Изображение выглядит как диаграмма, линия, снимок экрана, Пла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846EAF9-BEFC-71CE-D26D-082EA0411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559" y="1921793"/>
            <a:ext cx="8487766" cy="4429760"/>
          </a:xfrm>
        </p:spPr>
      </p:pic>
    </p:spTree>
    <p:extLst>
      <p:ext uri="{BB962C8B-B14F-4D97-AF65-F5344CB8AC3E}">
        <p14:creationId xmlns:p14="http://schemas.microsoft.com/office/powerpoint/2010/main" val="70581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D3638-A406-E292-B201-507CF04B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Exercise 2: JK Flip Flop </a:t>
            </a:r>
          </a:p>
        </p:txBody>
      </p:sp>
      <p:pic>
        <p:nvPicPr>
          <p:cNvPr id="4" name="Объект 3" descr="Изображение выглядит как текст, диаграмма, План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5BF8B36-BB11-266D-0DF7-FFA810D0B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0849" y="990201"/>
            <a:ext cx="6467150" cy="481802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26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06701-6FAF-3533-0052-13062162C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JK Flip-Flop chronogram</a:t>
            </a:r>
          </a:p>
        </p:txBody>
      </p:sp>
      <p:pic>
        <p:nvPicPr>
          <p:cNvPr id="4" name="Объект 3" descr="2Chronogram.png">
            <a:extLst>
              <a:ext uri="{FF2B5EF4-FFF2-40B4-BE49-F238E27FC236}">
                <a16:creationId xmlns:a16="http://schemas.microsoft.com/office/drawing/2014/main" id="{F2705A8C-8AC7-C1A3-C270-4B8A39E9B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435" y="3180736"/>
            <a:ext cx="10516446" cy="19778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91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95A86-471F-8A7D-821F-783D3F800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ru-RU" dirty="0"/>
              <a:t>SR </a:t>
            </a:r>
            <a:r>
              <a:rPr lang="ru-RU"/>
              <a:t>latch</a:t>
            </a:r>
            <a:r>
              <a:rPr lang="ru-RU" dirty="0"/>
              <a:t> </a:t>
            </a:r>
          </a:p>
        </p:txBody>
      </p:sp>
      <p:pic>
        <p:nvPicPr>
          <p:cNvPr id="4" name="Объект 3" descr="Изображение выглядит как диаграмма, снимок экрана, линия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41DEF3B-D3D0-9790-7F33-C110CC47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32" y="1502399"/>
            <a:ext cx="8467593" cy="440463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2B2411-27D0-3228-D766-FFC662A40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23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703FD-CB3B-6862-DF11-87172A21A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Exercise 3: Sequence Detector</a:t>
            </a:r>
          </a:p>
        </p:txBody>
      </p:sp>
      <p:pic>
        <p:nvPicPr>
          <p:cNvPr id="4" name="Объект 3" descr="Изображение выглядит как текст, диаграмма, План, схематич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C0971C5-076C-0361-F2A2-CE83D6877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9100" y="1166454"/>
            <a:ext cx="7290648" cy="44655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99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36D44-DA3C-F3B7-1AD6-ED6B32CD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ru-RU"/>
              <a:t>Sequence</a:t>
            </a:r>
            <a:r>
              <a:rPr lang="ru-RU" dirty="0"/>
              <a:t> </a:t>
            </a:r>
            <a:r>
              <a:rPr lang="ru-RU"/>
              <a:t>Detector</a:t>
            </a:r>
            <a:r>
              <a:rPr lang="ru-RU" dirty="0"/>
              <a:t> </a:t>
            </a:r>
            <a:r>
              <a:rPr lang="ru-RU"/>
              <a:t>chronogram</a:t>
            </a:r>
            <a:endParaRPr lang="ru-RU" dirty="0"/>
          </a:p>
        </p:txBody>
      </p:sp>
      <p:pic>
        <p:nvPicPr>
          <p:cNvPr id="4" name="Объект 3" descr="3Chronogram.png">
            <a:extLst>
              <a:ext uri="{FF2B5EF4-FFF2-40B4-BE49-F238E27FC236}">
                <a16:creationId xmlns:a16="http://schemas.microsoft.com/office/drawing/2014/main" id="{39CBDA61-C744-1D04-562E-1A6A813C8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99" y="2641827"/>
            <a:ext cx="11083793" cy="190564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CB73D5-C701-B65E-B4D5-00EFF6361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anchor="t">
            <a:normAutofit/>
          </a:bodyPr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21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BA2E5-6727-2CDF-50ED-E3F54A97A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Sequence Detecor Moore</a:t>
            </a:r>
          </a:p>
        </p:txBody>
      </p:sp>
      <p:pic>
        <p:nvPicPr>
          <p:cNvPr id="4" name="Объект 3" descr="Изображение выглядит как диаграмма, План, текст, Технический чертеж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11649F6-8EEE-2ABF-05EF-9A21E9E3E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9100" y="1221133"/>
            <a:ext cx="7290648" cy="435616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40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</Words>
  <Application>Microsoft Office PowerPoint</Application>
  <PresentationFormat>Breitbild</PresentationFormat>
  <Paragraphs>16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Grandview Display</vt:lpstr>
      <vt:lpstr>Neue Haas Grotesk Text Pro</vt:lpstr>
      <vt:lpstr>DashVTI</vt:lpstr>
      <vt:lpstr>Project 2</vt:lpstr>
      <vt:lpstr>Exercise 1: D Flip-Flop</vt:lpstr>
      <vt:lpstr>D latch   </vt:lpstr>
      <vt:lpstr>Exercise 2: JK Flip Flop </vt:lpstr>
      <vt:lpstr>JK Flip-Flop chronogram</vt:lpstr>
      <vt:lpstr>SR latch </vt:lpstr>
      <vt:lpstr>Exercise 3: Sequence Detector</vt:lpstr>
      <vt:lpstr>Sequence Detector chronogram</vt:lpstr>
      <vt:lpstr>Sequence Detecor Moore</vt:lpstr>
      <vt:lpstr>Chronogram</vt:lpstr>
      <vt:lpstr>Subtasks</vt:lpstr>
      <vt:lpstr>Exercise 4: Shift Register 1 bit</vt:lpstr>
      <vt:lpstr>Exercise 4: Shift Register 4 bit </vt:lpstr>
      <vt:lpstr>PowerPoint-Präsentation</vt:lpstr>
      <vt:lpstr>Exercise 5: Serial Adder </vt:lpstr>
      <vt:lpstr>PowerPoint-Präsentation</vt:lpstr>
      <vt:lpstr>Subtasks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Глебик Гугунава</dc:creator>
  <cp:lastModifiedBy>Gugunava, Gleb</cp:lastModifiedBy>
  <cp:revision>141</cp:revision>
  <dcterms:created xsi:type="dcterms:W3CDTF">2025-06-25T07:55:46Z</dcterms:created>
  <dcterms:modified xsi:type="dcterms:W3CDTF">2025-06-25T09:03:41Z</dcterms:modified>
</cp:coreProperties>
</file>